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256" r:id="rId2"/>
    <p:sldId id="259" r:id="rId3"/>
    <p:sldId id="261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3"/>
    <p:restoredTop sz="93548"/>
  </p:normalViewPr>
  <p:slideViewPr>
    <p:cSldViewPr snapToGrid="0" snapToObjects="1">
      <p:cViewPr>
        <p:scale>
          <a:sx n="70" d="100"/>
          <a:sy n="70" d="100"/>
        </p:scale>
        <p:origin x="192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8A568-4DDB-4D44-8804-F2D344CBA7D9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D6F4-CD9B-584A-A34E-649C473A27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DA9B0-B9AF-6240-97F9-24684272D40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368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21078797">
            <a:off x="-962525" y="-1702082"/>
            <a:ext cx="15544800" cy="3404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48926"/>
            <a:ext cx="13988716" cy="409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bg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803">
            <a:off x="957149" y="204758"/>
            <a:ext cx="5727311" cy="16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679"/>
            <a:ext cx="13988716" cy="931567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2856435"/>
            <a:ext cx="10515600" cy="1710463"/>
          </a:xfrm>
        </p:spPr>
        <p:txBody>
          <a:bodyPr>
            <a:normAutofit/>
          </a:bodyPr>
          <a:lstStyle>
            <a:lvl1pPr>
              <a:defRPr sz="6600">
                <a:ln>
                  <a:noFill/>
                </a:ln>
                <a:solidFill>
                  <a:schemeClr val="tx1"/>
                </a:solidFill>
                <a:effectLst>
                  <a:reflection stA="45000" endPos="0" dist="50800" dir="5400000" sy="-100000" algn="bl" rotWithShape="0"/>
                </a:effectLst>
                <a:latin typeface="Helvetica LT Black" charset="0"/>
                <a:ea typeface="Helvetica LT Black" charset="0"/>
                <a:cs typeface="Helvetica LT Blac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1900"/>
            <a:ext cx="3188131" cy="546099"/>
          </a:xfrm>
          <a:prstGeom prst="rect">
            <a:avLst/>
          </a:prstGeom>
        </p:spPr>
      </p:pic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201150" y="6400283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</a:t>
            </a:r>
            <a:r>
              <a:rPr lang="en-US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TEDxAmstelveen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4" y="6400283"/>
            <a:ext cx="297004" cy="297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07" y="6413177"/>
            <a:ext cx="343543" cy="3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Rinie</a:t>
            </a:r>
            <a:r>
              <a:rPr lang="en-US" dirty="0" smtClean="0"/>
              <a:t> Hoeks-Mentjens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0" lvl="8" indent="0">
              <a:buNone/>
            </a:pPr>
            <a:endParaRPr lang="nl-NL" dirty="0"/>
          </a:p>
          <a:p>
            <a:pPr marL="3657600" lvl="8" indent="0">
              <a:buNone/>
            </a:pPr>
            <a:endParaRPr lang="nl-NL" sz="4800" dirty="0" smtClean="0"/>
          </a:p>
          <a:p>
            <a:pPr marL="3657600" lvl="8" indent="0">
              <a:buNone/>
            </a:pPr>
            <a:r>
              <a:rPr lang="nl-NL" sz="4800" dirty="0" err="1" smtClean="0"/>
              <a:t>ghoti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63836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6280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ough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397"/>
          <a:ext cx="10515600" cy="528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522234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Klinkt als</a:t>
                      </a:r>
                      <a:endParaRPr lang="nl-NL" dirty="0"/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th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r>
                        <a:rPr lang="nl-NL" sz="2400" dirty="0" err="1" smtClean="0">
                          <a:solidFill>
                            <a:srgbClr val="00B050"/>
                          </a:solidFill>
                        </a:rPr>
                        <a:t>t</a:t>
                      </a:r>
                      <a:endParaRPr lang="nl-NL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sp</a:t>
                      </a:r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ort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thr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bl</a:t>
                      </a:r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ue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th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sn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ow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thor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wat</a:t>
                      </a:r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er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t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bl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uff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c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coff</a:t>
                      </a:r>
                      <a:r>
                        <a:rPr lang="nl-NL" sz="2400" dirty="0" smtClean="0"/>
                        <a:t>ee</a:t>
                      </a:r>
                      <a:endParaRPr lang="nl-NL" sz="2400" dirty="0"/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pl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h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ow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hicc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smtClean="0"/>
                        <a:t>c</a:t>
                      </a:r>
                      <a:r>
                        <a:rPr lang="nl-NL" sz="2400" b="1" dirty="0" smtClean="0">
                          <a:solidFill>
                            <a:srgbClr val="00B050"/>
                          </a:solidFill>
                        </a:rPr>
                        <a:t>up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29487">
                <a:tc>
                  <a:txBody>
                    <a:bodyPr/>
                    <a:lstStyle/>
                    <a:p>
                      <a:r>
                        <a:rPr lang="nl-NL" sz="2400" dirty="0" err="1" smtClean="0">
                          <a:solidFill>
                            <a:schemeClr val="dk1"/>
                          </a:solidFill>
                        </a:rPr>
                        <a:t>l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ough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 smtClean="0"/>
                        <a:t>cl</a:t>
                      </a:r>
                      <a:r>
                        <a:rPr lang="nl-NL" sz="2400" b="1" dirty="0" err="1" smtClean="0">
                          <a:solidFill>
                            <a:srgbClr val="00B050"/>
                          </a:solidFill>
                        </a:rPr>
                        <a:t>ock</a:t>
                      </a:r>
                      <a:endParaRPr lang="nl-NL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0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xamstelveen-2018" id="{736F453A-3D1D-F34F-9AA4-0086E97B27EE}" vid="{C8D63DF8-90E1-0448-8534-0DF2E04DC3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tedxamstelveen-2018</Template>
  <TotalTime>15</TotalTime>
  <Words>25</Words>
  <Application>Microsoft Macintosh PowerPoint</Application>
  <PresentationFormat>Breedbeeld</PresentationFormat>
  <Paragraphs>25</Paragraphs>
  <Slides>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9" baseType="lpstr">
      <vt:lpstr>Arial Black</vt:lpstr>
      <vt:lpstr>Calibri</vt:lpstr>
      <vt:lpstr>Helvetica LT Black</vt:lpstr>
      <vt:lpstr>Arial</vt:lpstr>
      <vt:lpstr>Office Theme</vt:lpstr>
      <vt:lpstr>Rinie Hoeks-Mentjens</vt:lpstr>
      <vt:lpstr>PowerPoint-presentatie</vt:lpstr>
      <vt:lpstr>ough</vt:lpstr>
      <vt:lpstr>PowerPoint-presentatie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Bogman</dc:creator>
  <cp:lastModifiedBy>MCLF Hoeks-Mentjens</cp:lastModifiedBy>
  <cp:revision>3</cp:revision>
  <dcterms:created xsi:type="dcterms:W3CDTF">2018-01-26T16:24:51Z</dcterms:created>
  <dcterms:modified xsi:type="dcterms:W3CDTF">2018-02-14T09:19:47Z</dcterms:modified>
</cp:coreProperties>
</file>